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355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4" r:id="rId77"/>
    <p:sldId id="341" r:id="rId78"/>
    <p:sldId id="342" r:id="rId79"/>
    <p:sldId id="343" r:id="rId80"/>
    <p:sldId id="345" r:id="rId81"/>
    <p:sldId id="346" r:id="rId82"/>
    <p:sldId id="347" r:id="rId83"/>
    <p:sldId id="348" r:id="rId84"/>
    <p:sldId id="349" r:id="rId85"/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6" r:id="rId93"/>
    <p:sldId id="350" r:id="rId94"/>
    <p:sldId id="351" r:id="rId95"/>
    <p:sldId id="352" r:id="rId96"/>
    <p:sldId id="353" r:id="rId97"/>
    <p:sldId id="354" r:id="rId98"/>
    <p:sldId id="263" r:id="rId99"/>
    <p:sldId id="264" r:id="rId100"/>
    <p:sldId id="265" r:id="rId101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510" autoAdjust="0"/>
  </p:normalViewPr>
  <p:slideViewPr>
    <p:cSldViewPr snapToGrid="0">
      <p:cViewPr varScale="1">
        <p:scale>
          <a:sx n="46" d="100"/>
          <a:sy n="46" d="100"/>
        </p:scale>
        <p:origin x="24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80F6-ABCB-44BE-8EFC-CAA58D019F35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2328-1444-4C30-AA81-E49B7552B16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376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24900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97691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8022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83178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7343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16311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96902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718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086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1621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6216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00402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6940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02666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49313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348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2851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80516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75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445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86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33975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87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5289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88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8779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79561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90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504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609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9602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381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9055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80614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58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5390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5EC9-0D2C-C5F8-2652-4D5D56EA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AA230-9623-7197-64F3-3F38BE96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106F-9B3B-153F-CB58-608FD6F8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8A19-16D1-209E-FDA8-2D191440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C506-749E-6C02-D676-1ED9422E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202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F1A-C976-6393-0094-361D5C1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C94BE-6FF1-0DF5-17F9-FA504820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FA54D-E325-1A0A-1C48-3BF91B4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81E83-232B-2C67-C774-8745A772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22E7-244B-ED4C-AE63-01B1F5B3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0084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0B81C-D84B-2514-BD9C-B730D5FEA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21664-8244-BC35-7BA4-8A2BBE7B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A020-71CE-910A-87AD-F114B629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71CD-8554-B144-3C9F-B65CF12D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5552-9F6F-7404-1362-75812CA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754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941-923B-7EB7-F3C9-92CED8AE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C44E-253A-573A-90B2-04A8BD16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EC52-158C-B142-6BA8-8D616EAD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18FB-D162-AA71-89D0-1D09E6B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BD75F-B6FE-5EDD-1CAE-FB8EB43A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7557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9369-BD06-3BB4-BB29-1DE49136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053C9-13B3-3F78-C966-9AC2A4503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AD8B0-9E48-2E94-A280-ECF77F44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8561-C3B7-7D49-F897-C36250B0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25B6F-00BF-0818-317F-CEEC02A8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60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79C7-940E-7A5D-25BB-9D62FDB8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74E7-04D2-9EAD-EA2A-29CDBFDF6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01E1B-D364-9E2D-22D7-AF5BE3375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5173F-AB5E-3940-95D0-F6F126DB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C9C2C-00DF-3980-37AD-5DC20F3B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8DE2-C52F-52FB-3605-390233EB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391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EBD1-2D0D-D15B-0A1C-239FC4C1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CEC4-12F9-B9B7-8416-02940B95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5963B-977C-B7A9-7F85-59CEBAE8C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D1CC9-4A3C-B9FE-DCD2-7E466F93C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51E4E-7D50-6C22-100C-37C27F8E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78B5A-6E41-B728-A661-68D97DB4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5834E-935F-63C1-D4E1-DBE1C55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8E4AC-D8CD-CB80-658B-E01DB6A0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5371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666-5F9E-035A-638F-0967F61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9FE63-C447-615A-52AF-5B71338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26083-1B41-4C3E-2634-9E2AD0AE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44710-6205-DA61-3CB1-03022480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490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39303-A21B-3BBA-92E2-19CC3EE3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D1CE1-B3DF-DD2D-03F5-33E37C53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9B7-CB2D-457D-F375-75D136F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097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E5F3-7DF4-D5BE-32AD-94EF0CF0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DD2C-C102-583C-A696-728CBBF6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6926C-5387-EC07-D0FF-C8949E286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829A0-C592-D1C0-153A-ABBC3D25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4CC45-2B4A-8533-BF25-ED55EF98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4F6A-FA78-AE49-21CD-F849D5A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8509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90B2-90BE-0B87-336A-EDFCDF08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63950-9BE8-AA35-E2C6-62CD6A083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966A-C636-5FBC-EF94-F6231E3B1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AF08D-6BC7-ECC6-A528-263EB540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EE0C-F9F9-991D-2980-6D87BD4B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D8422-1440-4077-B6C6-894FA79C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2141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97914-46EF-24EE-F88C-CEF5CC4C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664C-AF9E-94D5-0229-A9914898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FDE0-7909-ED2A-87A5-A7DBA0276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4472A-DFE2-415B-999A-08E14A53E7D4}" type="datetimeFigureOut">
              <a:rPr lang="en-KE" smtClean="0"/>
              <a:t>08/07/2024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D67A-9ABE-F334-AC50-0659CAE53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DE735-0377-E3ED-3D2D-55114002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046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as.upenn.edu/jasonrw/2017/04/03/easy-stuff-a-fresh-install-of-windows-10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eb.sas.upenn.edu/jasonrw/2017/04/03/easy-stuff-a-fresh-install-of-windows-10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ishal-gupta/art/Windows-8-and-Windows-10-Boot-Screen-for-Windows-7-322603701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eviantart.com/vishal-gupta/art/Windows-8-and-Windows-10-Boot-Screen-for-Windows-7-322603701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YPvY8Vzqf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X_build_1956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X_build_1956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softpedia.com/news/windows-10x-features-the-oobe-experience-windows-10-users-always-dreamed-about-529258.s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creativecommons.org/licenses/by-sa/3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Windows_Redesign/comments/nsuqk7/concept_windows_10_installation_in_the_style_of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africa.businessinsider.com/tech-insider/how-to-install-windows-10-onto-a-new-computer-using-a-usb-drive/87dgv4r" TargetMode="External"/><Relationship Id="rId7" Type="http://schemas.openxmlformats.org/officeDocument/2006/relationships/hyperlink" Target="https://betawiki.net/wiki/File:Windows10-10.0.10240-Setup-InstallType.png" TargetMode="External"/><Relationship Id="rId12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eb.sas.upenn.edu/jasonrw/2017/04/03/easy-stuff-a-fresh-install-of-windows-10/" TargetMode="External"/><Relationship Id="rId10" Type="http://schemas.openxmlformats.org/officeDocument/2006/relationships/hyperlink" Target="https://opensource.com/article/18/5/dual-boot-linu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03D9-A44C-C4F3-0159-9EFBB078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7605FD-5452-BC83-E6A2-6F6711A3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566041" y="0"/>
            <a:ext cx="15104064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33013-017C-2A40-FD4A-25D82949B3FF}"/>
              </a:ext>
            </a:extLst>
          </p:cNvPr>
          <p:cNvSpPr txBox="1"/>
          <p:nvPr/>
        </p:nvSpPr>
        <p:spPr>
          <a:xfrm>
            <a:off x="-81280" y="6383066"/>
            <a:ext cx="1250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66999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05564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8B6D-76F6-C764-31D4-1C6388BF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8C81A-3B79-0F49-425B-E11428751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6858000"/>
          </a:xfrm>
        </p:spPr>
      </p:pic>
    </p:spTree>
    <p:extLst>
      <p:ext uri="{BB962C8B-B14F-4D97-AF65-F5344CB8AC3E}">
        <p14:creationId xmlns:p14="http://schemas.microsoft.com/office/powerpoint/2010/main" val="271393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0443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5269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222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4866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6056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302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4979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4598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9786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</p:spTree>
    <p:extLst>
      <p:ext uri="{BB962C8B-B14F-4D97-AF65-F5344CB8AC3E}">
        <p14:creationId xmlns:p14="http://schemas.microsoft.com/office/powerpoint/2010/main" val="385365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4860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87371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1835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8896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3448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3678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84993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184544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8444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4384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6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1690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2658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86386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38094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35440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535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4067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1239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699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6194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4075016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2522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11578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00275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95457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36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86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8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75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521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6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14938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784" y="-86360"/>
            <a:ext cx="85274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2F3B-59B9-6D40-A107-D02F4D5C3D1F}"/>
              </a:ext>
            </a:extLst>
          </p:cNvPr>
          <p:cNvSpPr txBox="1"/>
          <p:nvPr/>
        </p:nvSpPr>
        <p:spPr>
          <a:xfrm>
            <a:off x="4064000" y="4715669"/>
            <a:ext cx="525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Getting things ready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8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47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83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43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93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50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394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45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8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52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0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2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762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86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564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29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11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69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80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13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4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20%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8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20%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6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1050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30%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11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30%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32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40%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279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40%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9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495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50%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87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5D2F-66C1-32AE-7CB3-BE4E78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86339-8D9E-AED0-EBE3-8AA28A7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1624" y="0"/>
            <a:ext cx="6241415" cy="471566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88D96-A9E7-2935-4AD2-F24581366336}"/>
              </a:ext>
            </a:extLst>
          </p:cNvPr>
          <p:cNvSpPr/>
          <p:nvPr/>
        </p:nvSpPr>
        <p:spPr>
          <a:xfrm>
            <a:off x="0" y="0"/>
            <a:ext cx="12192000" cy="843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DED7-27D7-F224-0CDB-00DB39345CE9}"/>
              </a:ext>
            </a:extLst>
          </p:cNvPr>
          <p:cNvSpPr txBox="1"/>
          <p:nvPr/>
        </p:nvSpPr>
        <p:spPr>
          <a:xfrm>
            <a:off x="5381624" y="4715669"/>
            <a:ext cx="6241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FE476-4037-AF82-BD11-99F1041A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7920" y="-383443"/>
            <a:ext cx="7206616" cy="703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06-5ED3-0477-C785-46B30BF131BD}"/>
              </a:ext>
            </a:extLst>
          </p:cNvPr>
          <p:cNvSpPr txBox="1"/>
          <p:nvPr/>
        </p:nvSpPr>
        <p:spPr>
          <a:xfrm>
            <a:off x="1327784" y="6416445"/>
            <a:ext cx="85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deviantart.com/vishal-gupta/art/Windows-8-and-Windows-10-Boot-Screen-for-Windows-7-32260370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nd/3.0/"/>
              </a:rPr>
              <a:t>CC BY-NC-ND</a:t>
            </a:r>
            <a:endParaRPr lang="en-KE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533E-D810-80E6-9262-D0A614606C15}"/>
              </a:ext>
            </a:extLst>
          </p:cNvPr>
          <p:cNvSpPr txBox="1"/>
          <p:nvPr/>
        </p:nvSpPr>
        <p:spPr>
          <a:xfrm>
            <a:off x="5496560" y="5201920"/>
            <a:ext cx="5210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Setting up devices 100%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54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DCBC-43E5-CBE3-4F14-35346FC0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7AB81-542F-AC4C-A321-E626E8E70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581680" cy="6858000"/>
          </a:xfrm>
        </p:spPr>
      </p:pic>
    </p:spTree>
    <p:extLst>
      <p:ext uri="{BB962C8B-B14F-4D97-AF65-F5344CB8AC3E}">
        <p14:creationId xmlns:p14="http://schemas.microsoft.com/office/powerpoint/2010/main" val="3126529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8CC9-B4FF-AC88-1365-30A62F26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F0BED-F65E-059B-C50F-7C27BD754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7322"/>
            <a:ext cx="12192000" cy="6985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22476-2D93-2DDB-84AA-55E753910D47}"/>
              </a:ext>
            </a:extLst>
          </p:cNvPr>
          <p:cNvSpPr txBox="1"/>
          <p:nvPr/>
        </p:nvSpPr>
        <p:spPr>
          <a:xfrm>
            <a:off x="4953000" y="4858544"/>
            <a:ext cx="723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X_build_19563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789334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8CC9-B4FF-AC88-1365-30A62F26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F0BED-F65E-059B-C50F-7C27BD754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7322"/>
            <a:ext cx="12192000" cy="6985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22476-2D93-2DDB-84AA-55E753910D47}"/>
              </a:ext>
            </a:extLst>
          </p:cNvPr>
          <p:cNvSpPr txBox="1"/>
          <p:nvPr/>
        </p:nvSpPr>
        <p:spPr>
          <a:xfrm>
            <a:off x="4953000" y="4858544"/>
            <a:ext cx="723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X_build_19563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5D42D-9326-B198-D056-E1F52179C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8734" y="231495"/>
            <a:ext cx="11250593" cy="62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2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AAE9-9D2E-8DAD-B71B-957380DA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E850F-DB3A-B109-B762-1F6B7DBA0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2045" y="0"/>
            <a:ext cx="12512232" cy="6858000"/>
          </a:xfrm>
        </p:spPr>
      </p:pic>
    </p:spTree>
    <p:extLst>
      <p:ext uri="{BB962C8B-B14F-4D97-AF65-F5344CB8AC3E}">
        <p14:creationId xmlns:p14="http://schemas.microsoft.com/office/powerpoint/2010/main" val="14389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64892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CF8F-0BA4-F8FD-220F-9A0629D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E72C-3C3C-04C7-AB25-AF10B369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73086-23F2-4B35-535D-2E472E4B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hi</a:t>
            </a:r>
            <a:endParaRPr lang="en-K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70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CF8F-0BA4-F8FD-220F-9A0629D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E72C-3C3C-04C7-AB25-AF10B369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73086-23F2-4B35-535D-2E472E4B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This might take a while</a:t>
            </a:r>
            <a:endParaRPr lang="en-KE" sz="4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CDE5BF-3AEA-CC7C-BF28-EB9213909712}"/>
              </a:ext>
            </a:extLst>
          </p:cNvPr>
          <p:cNvSpPr/>
          <p:nvPr/>
        </p:nvSpPr>
        <p:spPr>
          <a:xfrm>
            <a:off x="-821803" y="4479403"/>
            <a:ext cx="4745621" cy="29515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62389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CF8F-0BA4-F8FD-220F-9A0629D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E72C-3C3C-04C7-AB25-AF10B369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73086-23F2-4B35-535D-2E472E4B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This might take a while</a:t>
            </a:r>
            <a:endParaRPr lang="en-KE" sz="4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CDE5BF-3AEA-CC7C-BF28-EB9213909712}"/>
              </a:ext>
            </a:extLst>
          </p:cNvPr>
          <p:cNvSpPr/>
          <p:nvPr/>
        </p:nvSpPr>
        <p:spPr>
          <a:xfrm>
            <a:off x="-821803" y="4479403"/>
            <a:ext cx="7315200" cy="29515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96080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CF8F-0BA4-F8FD-220F-9A0629D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E72C-3C3C-04C7-AB25-AF10B369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73086-23F2-4B35-535D-2E472E4B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This might take a while</a:t>
            </a:r>
            <a:endParaRPr lang="en-KE" sz="4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CDE5BF-3AEA-CC7C-BF28-EB9213909712}"/>
              </a:ext>
            </a:extLst>
          </p:cNvPr>
          <p:cNvSpPr/>
          <p:nvPr/>
        </p:nvSpPr>
        <p:spPr>
          <a:xfrm>
            <a:off x="-821803" y="1319514"/>
            <a:ext cx="7315200" cy="6111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75347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CF8F-0BA4-F8FD-220F-9A0629D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E72C-3C3C-04C7-AB25-AF10B369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73086-23F2-4B35-535D-2E472E4B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Almost </a:t>
            </a:r>
            <a:r>
              <a:rPr lang="en-US" sz="4800" dirty="0" err="1">
                <a:solidFill>
                  <a:schemeClr val="bg1"/>
                </a:solidFill>
              </a:rPr>
              <a:t>thre</a:t>
            </a:r>
            <a:endParaRPr lang="en-KE" sz="4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CDE5BF-3AEA-CC7C-BF28-EB9213909712}"/>
              </a:ext>
            </a:extLst>
          </p:cNvPr>
          <p:cNvSpPr/>
          <p:nvPr/>
        </p:nvSpPr>
        <p:spPr>
          <a:xfrm>
            <a:off x="-821803" y="1319514"/>
            <a:ext cx="5069712" cy="61114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57524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226214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7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EFC4E-10A7-9D95-993D-EA0CEBF33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040"/>
            <a:ext cx="12192000" cy="66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5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8F93-2563-E239-78F2-C11BD2C5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61719-1033-9C35-4901-5A020C91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0"/>
            <a:ext cx="12049760" cy="69291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A6417-C744-A318-BFBC-6481DF9FE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492874"/>
            <a:ext cx="12252961" cy="6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8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D0CF-4C1C-64B5-DDB7-32534FB8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21DED-9596-5ADE-CEF8-A5434190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"/>
            <a:ext cx="12192000" cy="6786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4781E-B7FD-34E7-3E87-BB21D8DC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986"/>
            <a:ext cx="12191999" cy="3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DAAB-DEF2-8B9C-5724-0AE1B18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58136-DD3B-B4FE-DB25-7E21A8EF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6312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EA35-D114-25EF-EF14-27D6D418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33396" y="482448"/>
            <a:ext cx="7925207" cy="589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A18D-7C0A-04AB-CED1-78A134432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35280" y="0"/>
            <a:ext cx="130759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D963-E0AA-7C41-B3FA-AD915C2AE40A}"/>
              </a:ext>
            </a:extLst>
          </p:cNvPr>
          <p:cNvSpPr txBox="1"/>
          <p:nvPr/>
        </p:nvSpPr>
        <p:spPr>
          <a:xfrm>
            <a:off x="-335280" y="6858000"/>
            <a:ext cx="1307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7" tooltip="https://betawiki.net/wiki/File:Windows10-10.0.10240-Setup-InstallType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BEA6B-E4A0-E3F0-4362-806785215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49119" y="859782"/>
            <a:ext cx="8636001" cy="48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B4EF2-955F-393F-7ADD-7F6BDE02DF9B}"/>
              </a:ext>
            </a:extLst>
          </p:cNvPr>
          <p:cNvSpPr txBox="1"/>
          <p:nvPr/>
        </p:nvSpPr>
        <p:spPr>
          <a:xfrm>
            <a:off x="1849120" y="5767387"/>
            <a:ext cx="734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10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8" tooltip="https://creativecommons.org/licenses/by-sa/3.0/"/>
              </a:rPr>
              <a:t>CC BY-SA</a:t>
            </a:r>
            <a:endParaRPr lang="en-KE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F4FD-330A-6BEE-6583-1428BCB6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77518" y="0"/>
            <a:ext cx="135026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16A66-7358-91F2-AB87-324D7A6DCE92}"/>
              </a:ext>
            </a:extLst>
          </p:cNvPr>
          <p:cNvSpPr txBox="1"/>
          <p:nvPr/>
        </p:nvSpPr>
        <p:spPr>
          <a:xfrm>
            <a:off x="5496560" y="2743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445704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6E7-7B89-7336-5638-1C43F217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07A1F-F7D5-16C8-43B3-9240DEA7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12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58383-1DFD-F02D-5074-C582C7FAC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95BCF-80AF-E762-839A-7F5B84FCF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987"/>
            <a:ext cx="12263119" cy="3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48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2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65" y="0"/>
            <a:ext cx="13021519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7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65" y="0"/>
            <a:ext cx="13021519" cy="649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26E47-8F05-24FB-9A0F-E7160C725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65" y="0"/>
            <a:ext cx="13021519" cy="649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890CB-15F5-C96B-8040-F2E39165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96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7" y="-200025"/>
            <a:ext cx="13021519" cy="649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890CB-15F5-C96B-8040-F2E39165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824" y="149225"/>
            <a:ext cx="11658351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90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7" y="-200025"/>
            <a:ext cx="13021519" cy="649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890CB-15F5-C96B-8040-F2E39165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87" y="149225"/>
            <a:ext cx="11297624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087" y="0"/>
            <a:ext cx="12834257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21ACD-3743-015B-6AAA-ACF65F402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7" y="-200025"/>
            <a:ext cx="13021519" cy="649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890CB-15F5-C96B-8040-F2E39165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87" y="149225"/>
            <a:ext cx="11297624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93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114862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C86BA-EDAC-92AD-7C2D-CCF6AA966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1766</Words>
  <Application>Microsoft Office PowerPoint</Application>
  <PresentationFormat>Widescreen</PresentationFormat>
  <Paragraphs>255</Paragraphs>
  <Slides>100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11</cp:revision>
  <dcterms:created xsi:type="dcterms:W3CDTF">2024-06-22T13:27:53Z</dcterms:created>
  <dcterms:modified xsi:type="dcterms:W3CDTF">2024-07-08T10:49:17Z</dcterms:modified>
</cp:coreProperties>
</file>